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5493-62C1-440B-BBF7-085CA54D9E7F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AF0F-6DB0-4B7D-ABAC-39D39CC70E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5493-62C1-440B-BBF7-085CA54D9E7F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AF0F-6DB0-4B7D-ABAC-39D39CC70E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5493-62C1-440B-BBF7-085CA54D9E7F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AF0F-6DB0-4B7D-ABAC-39D39CC70EF2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5493-62C1-440B-BBF7-085CA54D9E7F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AF0F-6DB0-4B7D-ABAC-39D39CC70EF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5493-62C1-440B-BBF7-085CA54D9E7F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AF0F-6DB0-4B7D-ABAC-39D39CC70E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5493-62C1-440B-BBF7-085CA54D9E7F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AF0F-6DB0-4B7D-ABAC-39D39CC70EF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5493-62C1-440B-BBF7-085CA54D9E7F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AF0F-6DB0-4B7D-ABAC-39D39CC70E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5493-62C1-440B-BBF7-085CA54D9E7F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AF0F-6DB0-4B7D-ABAC-39D39CC70E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5493-62C1-440B-BBF7-085CA54D9E7F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AF0F-6DB0-4B7D-ABAC-39D39CC70E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5493-62C1-440B-BBF7-085CA54D9E7F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AF0F-6DB0-4B7D-ABAC-39D39CC70EF2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5493-62C1-440B-BBF7-085CA54D9E7F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AF0F-6DB0-4B7D-ABAC-39D39CC70EF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5BB5493-62C1-440B-BBF7-085CA54D9E7F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DE8AF0F-6DB0-4B7D-ABAC-39D39CC70EF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Funny animals</a:t>
            </a:r>
            <a:endParaRPr lang="ru-RU" sz="9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536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732822"/>
            <a:ext cx="7200799" cy="493520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Zoo animals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5915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772816"/>
            <a:ext cx="7611269" cy="4281339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Giraffe is 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eating from a tree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7434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444" y="0"/>
            <a:ext cx="8988718" cy="5992479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5605272"/>
            <a:ext cx="8229600" cy="1252728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Let’s play</a:t>
            </a:r>
            <a:endParaRPr lang="ru-RU" sz="8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6795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They’re seals</a:t>
            </a:r>
            <a:endParaRPr lang="ru-RU" sz="7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757816"/>
            <a:ext cx="7200799" cy="4888964"/>
          </a:xfrm>
        </p:spPr>
      </p:pic>
    </p:spTree>
    <p:extLst>
      <p:ext uri="{BB962C8B-B14F-4D97-AF65-F5344CB8AC3E}">
        <p14:creationId xmlns:p14="http://schemas.microsoft.com/office/powerpoint/2010/main" val="3408223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196752"/>
            <a:ext cx="7772400" cy="5040560"/>
          </a:xfrm>
        </p:spPr>
        <p:txBody>
          <a:bodyPr>
            <a:normAutofit/>
          </a:bodyPr>
          <a:lstStyle/>
          <a:p>
            <a:pPr lvl="0"/>
            <a:r>
              <a:rPr lang="ru-RU" sz="4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animals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zoo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animals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zoo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187624" y="188640"/>
            <a:ext cx="6417734" cy="939801"/>
          </a:xfrm>
        </p:spPr>
        <p:txBody>
          <a:bodyPr>
            <a:noAutofit/>
          </a:bodyPr>
          <a:lstStyle/>
          <a:p>
            <a:r>
              <a:rPr lang="ru-RU" sz="6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</a:t>
            </a:r>
            <a:endParaRPr lang="ru-RU" sz="6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624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933056"/>
            <a:ext cx="4210223" cy="2778747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3954768"/>
          </a:xfrm>
        </p:spPr>
        <p:txBody>
          <a:bodyPr>
            <a:normAutofit/>
          </a:bodyPr>
          <a:lstStyle/>
          <a:p>
            <a:r>
              <a:rPr lang="ru-RU" sz="96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Goodbye</a:t>
            </a:r>
            <a:r>
              <a:rPr lang="ru-RU" sz="9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endParaRPr lang="ru-RU" sz="9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895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</TotalTime>
  <Words>26</Words>
  <Application>Microsoft Office PowerPoint</Application>
  <PresentationFormat>Экран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Funny animals</vt:lpstr>
      <vt:lpstr>Zoo animals</vt:lpstr>
      <vt:lpstr>Giraffe is eating from a tree</vt:lpstr>
      <vt:lpstr>Let’s play</vt:lpstr>
      <vt:lpstr>They’re seals</vt:lpstr>
      <vt:lpstr>What animals can you see at the zoo? Can you say what animals do at the zoo? How good were you at the lesson? </vt:lpstr>
      <vt:lpstr>Goodbye!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Funny animals</dc:title>
  <dc:creator>Константин</dc:creator>
  <cp:lastModifiedBy>Константин</cp:lastModifiedBy>
  <cp:revision>2</cp:revision>
  <dcterms:created xsi:type="dcterms:W3CDTF">2017-07-26T19:00:33Z</dcterms:created>
  <dcterms:modified xsi:type="dcterms:W3CDTF">2017-07-26T19:12:34Z</dcterms:modified>
</cp:coreProperties>
</file>